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71" r:id="rId2"/>
    <p:sldId id="969" r:id="rId3"/>
    <p:sldId id="970" r:id="rId4"/>
    <p:sldId id="971" r:id="rId5"/>
    <p:sldId id="972" r:id="rId6"/>
    <p:sldId id="973" r:id="rId7"/>
    <p:sldId id="306" r:id="rId8"/>
  </p:sldIdLst>
  <p:sldSz cx="11015663" cy="7775575"/>
  <p:notesSz cx="6797675" cy="9928225"/>
  <p:embeddedFontLst>
    <p:embeddedFont>
      <p:font typeface="넥슨Lv2고딕" panose="020B0600000101010101" charset="-127"/>
      <p:regular r:id="rId10"/>
    </p:embeddedFont>
    <p:embeddedFont>
      <p:font typeface="넥슨Lv2고딕 Bold" panose="020B0600000101010101" charset="-127"/>
      <p:bold r:id="rId11"/>
    </p:embeddedFont>
    <p:embeddedFont>
      <p:font typeface="넥슨Lv2고딕 Light" panose="020B0600000101010101" charset="-127"/>
      <p:regular r:id="rId12"/>
    </p:embeddedFont>
    <p:embeddedFont>
      <p:font typeface="G마켓 산스 TTF Bold" panose="02000000000000000000" pitchFamily="2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2023-09-11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749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3D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및 날씨 적용 개선 </a:t>
            </a:r>
            <a:endParaRPr lang="en-US" altLang="ko-KR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450730" y="2370697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5838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진행상황보고 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(0911)</a:t>
            </a:r>
            <a:endParaRPr lang="ko-KR" altLang="en-US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5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191862" y="1351884"/>
            <a:ext cx="5962972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17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진행방향 상호작용 오브젝트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및 카메라 구도 전환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거리구간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061D7-11BE-473C-8068-77D82070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96" y="3144545"/>
            <a:ext cx="2985049" cy="2107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103C8-952D-495C-BFD1-3B8BB614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93" y="3144545"/>
            <a:ext cx="2997612" cy="1869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F19562-7CE2-4A3C-BCEB-D2E1C09C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38" y="3144545"/>
            <a:ext cx="3106062" cy="19417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2179AC-D54F-41D3-BC64-A83CD9C61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96" y="5346316"/>
            <a:ext cx="9740349" cy="20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밤 분위기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 추가 완료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FX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상점가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8A7A2-5B8D-4318-830D-979EE2F6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3" y="3789072"/>
            <a:ext cx="3358058" cy="2101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677A68-20C9-4402-8A09-CD23B100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3" y="3789072"/>
            <a:ext cx="2991157" cy="18712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8D6FAD-7426-4B39-8FFD-390CA176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92" y="3789072"/>
            <a:ext cx="3196185" cy="19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근처 레벨디자인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뱃길 라인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풍력발전소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BC0629-490E-4036-BC9E-645CD7E6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" y="3197683"/>
            <a:ext cx="10180320" cy="2078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4A760A-4BFB-4892-9FD3-BBE4FEFF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" y="5374379"/>
            <a:ext cx="4971920" cy="19009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BBA83D-F37D-443B-8B27-D9FDB8EF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073" y="5375123"/>
            <a:ext cx="3004769" cy="19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7844124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근처 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프랍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디테일업 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 시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푸드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트럭 안 디테일 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스카이박스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대비 눈 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50%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이상 증가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오브젝트에 눈 덮임 효과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53DBA-0AF4-4504-A504-61ECF11B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7" y="3413043"/>
            <a:ext cx="9425045" cy="1943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C981E8-4E49-4152-B13D-0FBED5C4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7" y="5435316"/>
            <a:ext cx="3187016" cy="1990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FDB1C4-F451-4D75-B2B9-6E52BA6B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659" y="5511483"/>
            <a:ext cx="3073198" cy="1913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576F26-D611-4A2C-A387-5289C1C3B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857" y="5479643"/>
            <a:ext cx="2747753" cy="17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8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13033</TotalTime>
  <Words>285</Words>
  <Application>Microsoft Office PowerPoint</Application>
  <PresentationFormat>사용자 지정</PresentationFormat>
  <Paragraphs>73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넥슨Lv2고딕</vt:lpstr>
      <vt:lpstr>넥슨Lv2고딕 Light</vt:lpstr>
      <vt:lpstr>G마켓 산스 TTF Bold</vt:lpstr>
      <vt:lpstr>Arial</vt:lpstr>
      <vt:lpstr>넥슨Lv2고딕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567</cp:revision>
  <dcterms:created xsi:type="dcterms:W3CDTF">2021-11-10T06:22:07Z</dcterms:created>
  <dcterms:modified xsi:type="dcterms:W3CDTF">2023-09-11T09:14:54Z</dcterms:modified>
</cp:coreProperties>
</file>